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5" r:id="rId9"/>
    <p:sldId id="264" r:id="rId10"/>
    <p:sldId id="265" r:id="rId11"/>
    <p:sldId id="278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66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9"/>
    <p:restoredTop sz="94666"/>
  </p:normalViewPr>
  <p:slideViewPr>
    <p:cSldViewPr snapToGrid="0" snapToObjects="1">
      <p:cViewPr>
        <p:scale>
          <a:sx n="86" d="100"/>
          <a:sy n="86" d="100"/>
        </p:scale>
        <p:origin x="45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6C98E-512C-9448-8A97-FB13B1AC15FC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1CABB-7A38-A14D-8D13-375C3A30D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94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2B467-678D-5F40-8973-6720F7B1BE1E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4E007-6776-4742-8151-2CAF52D1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1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0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Physics Model for a Backflip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Joshua 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927" y="0"/>
            <a:ext cx="9372600" cy="1325563"/>
          </a:xfrm>
        </p:spPr>
        <p:txBody>
          <a:bodyPr/>
          <a:lstStyle/>
          <a:p>
            <a:r>
              <a:rPr lang="en-US" dirty="0" err="1" smtClean="0"/>
              <a:t>Dempster’s</a:t>
            </a:r>
            <a:r>
              <a:rPr lang="en-US" dirty="0" smtClean="0"/>
              <a:t> Body Segment </a:t>
            </a:r>
            <a:r>
              <a:rPr lang="en-US" dirty="0" err="1" smtClean="0"/>
              <a:t>Paramaters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67" y="1432334"/>
            <a:ext cx="8522073" cy="4941750"/>
          </a:xfrm>
        </p:spPr>
      </p:pic>
    </p:spTree>
    <p:extLst>
      <p:ext uri="{BB962C8B-B14F-4D97-AF65-F5344CB8AC3E}">
        <p14:creationId xmlns:p14="http://schemas.microsoft.com/office/powerpoint/2010/main" val="19505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165"/>
            <a:ext cx="10515600" cy="1325563"/>
          </a:xfrm>
        </p:spPr>
        <p:txBody>
          <a:bodyPr/>
          <a:lstStyle/>
          <a:p>
            <a:r>
              <a:rPr lang="en-US" dirty="0" smtClean="0"/>
              <a:t>Tracker Application of </a:t>
            </a:r>
            <a:r>
              <a:rPr lang="en-US" dirty="0" err="1" smtClean="0"/>
              <a:t>Dempster’s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10" y="1905350"/>
            <a:ext cx="3313636" cy="442734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80" y="1905350"/>
            <a:ext cx="3210560" cy="44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407" y="365122"/>
            <a:ext cx="6217920" cy="1325563"/>
          </a:xfrm>
        </p:spPr>
        <p:txBody>
          <a:bodyPr/>
          <a:lstStyle/>
          <a:p>
            <a:r>
              <a:rPr lang="en-US" dirty="0" smtClean="0"/>
              <a:t> of Center of Mass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46" y="1584005"/>
            <a:ext cx="6406082" cy="467693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7" y="792954"/>
            <a:ext cx="939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6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0" y="334644"/>
            <a:ext cx="10515600" cy="1325563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f </a:t>
            </a:r>
            <a:r>
              <a:rPr lang="en-US" smtClean="0"/>
              <a:t>Center of Mass During </a:t>
            </a:r>
            <a:r>
              <a:rPr lang="en-US" dirty="0" smtClean="0"/>
              <a:t>Take Off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811126"/>
            <a:ext cx="5993130" cy="42958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756126"/>
            <a:ext cx="952500" cy="48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40" y="2303780"/>
            <a:ext cx="2006600" cy="33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740" y="3277553"/>
            <a:ext cx="1930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740" y="4059053"/>
            <a:ext cx="2959100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57840" y="3915355"/>
            <a:ext cx="238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dirty="0" err="1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255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520" y="334644"/>
            <a:ext cx="10515600" cy="1325563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smtClean="0"/>
              <a:t>f </a:t>
            </a:r>
            <a:r>
              <a:rPr lang="en-US" dirty="0" smtClean="0"/>
              <a:t>Center </a:t>
            </a:r>
            <a:r>
              <a:rPr lang="en-US" smtClean="0"/>
              <a:t>of Mass During </a:t>
            </a:r>
            <a:r>
              <a:rPr lang="en-US" dirty="0" smtClean="0"/>
              <a:t>Flight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60207"/>
            <a:ext cx="6035040" cy="44005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40" y="756125"/>
            <a:ext cx="952500" cy="48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320" y="2058987"/>
            <a:ext cx="2146300" cy="33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320" y="2787967"/>
            <a:ext cx="1587500" cy="342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77592" y="3350389"/>
            <a:ext cx="1973223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dirty="0" err="1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/kg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320" y="3465859"/>
            <a:ext cx="2590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2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760" y="365125"/>
            <a:ext cx="10515600" cy="1325563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smtClean="0"/>
              <a:t>f </a:t>
            </a:r>
            <a:r>
              <a:rPr lang="en-US" dirty="0" smtClean="0"/>
              <a:t>the Center </a:t>
            </a:r>
            <a:r>
              <a:rPr lang="en-US" smtClean="0"/>
              <a:t>of Mass During </a:t>
            </a:r>
            <a:r>
              <a:rPr lang="en-US" dirty="0" smtClean="0"/>
              <a:t>Landing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320979" cy="447024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40" y="740885"/>
            <a:ext cx="952500" cy="48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560" y="3211830"/>
            <a:ext cx="2146300" cy="34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560" y="2286159"/>
            <a:ext cx="2032000" cy="33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560" y="4207351"/>
            <a:ext cx="2959100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68660" y="4062969"/>
            <a:ext cx="238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dirty="0" err="1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7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5040" y="365124"/>
            <a:ext cx="10515600" cy="1325563"/>
          </a:xfrm>
        </p:spPr>
        <p:txBody>
          <a:bodyPr/>
          <a:lstStyle/>
          <a:p>
            <a:r>
              <a:rPr lang="en-US" dirty="0" smtClean="0"/>
              <a:t> During Take Off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88" y="1690687"/>
            <a:ext cx="6587872" cy="454679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792956"/>
            <a:ext cx="990600" cy="469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320" y="1938020"/>
            <a:ext cx="1676400" cy="33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320" y="2785110"/>
            <a:ext cx="1930400" cy="34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320" y="3570383"/>
            <a:ext cx="2032000" cy="39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26320" y="3413443"/>
            <a:ext cx="2387600" cy="70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dirty="0" err="1" smtClean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mr-IN" sz="3200" dirty="0" err="1">
                <a:latin typeface="Times New Roman" charset="0"/>
                <a:ea typeface="Times New Roman" charset="0"/>
                <a:cs typeface="Times New Roman" charset="0"/>
              </a:rPr>
              <a:t>⋅</a:t>
            </a:r>
            <a:r>
              <a:rPr lang="mr-IN" sz="3200" dirty="0" err="1" smtClean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04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089" y="302260"/>
            <a:ext cx="10515600" cy="1325563"/>
          </a:xfrm>
        </p:spPr>
        <p:txBody>
          <a:bodyPr/>
          <a:lstStyle/>
          <a:p>
            <a:r>
              <a:rPr lang="en-US" dirty="0" smtClean="0"/>
              <a:t>During Flight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21" y="1657975"/>
            <a:ext cx="6232658" cy="44496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40" y="730091"/>
            <a:ext cx="9906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629" y="4039870"/>
            <a:ext cx="2146300" cy="39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629" y="2172013"/>
            <a:ext cx="1790700" cy="33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629" y="2994030"/>
            <a:ext cx="1587500" cy="342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34546" y="3885732"/>
            <a:ext cx="1216537" cy="941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3200" dirty="0" err="1">
                <a:latin typeface="Times New Roman" charset="0"/>
                <a:ea typeface="Times New Roman" charset="0"/>
                <a:cs typeface="Times New Roman" charset="0"/>
              </a:rPr>
              <a:t>N⋅m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891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967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During Landing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769428"/>
            <a:ext cx="6056630" cy="427897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270" y="4385564"/>
            <a:ext cx="2374900" cy="39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940" y="792956"/>
            <a:ext cx="9906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270" y="3499972"/>
            <a:ext cx="1460500" cy="34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0270" y="2430230"/>
            <a:ext cx="2032000" cy="330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662690" y="4267201"/>
            <a:ext cx="1105943" cy="439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3200" dirty="0" err="1">
                <a:latin typeface="Times New Roman" charset="0"/>
                <a:ea typeface="Times New Roman" charset="0"/>
                <a:cs typeface="Times New Roman" charset="0"/>
              </a:rPr>
              <a:t>N⋅m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0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020" y="378142"/>
            <a:ext cx="4709160" cy="1325563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smtClean="0"/>
              <a:t>was learned?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Uncertainty </a:t>
            </a:r>
          </a:p>
          <a:p>
            <a:r>
              <a:rPr lang="en-US" dirty="0" smtClean="0"/>
              <a:t>Tracker Analysis of Motion </a:t>
            </a:r>
          </a:p>
          <a:p>
            <a:r>
              <a:rPr lang="en-US" dirty="0" smtClean="0"/>
              <a:t>Prediction of Back Flip Motion </a:t>
            </a:r>
          </a:p>
          <a:p>
            <a:r>
              <a:rPr lang="en-US" dirty="0" smtClean="0"/>
              <a:t>Different Landings </a:t>
            </a:r>
          </a:p>
          <a:p>
            <a:r>
              <a:rPr lang="en-US" dirty="0" smtClean="0"/>
              <a:t>Force on Landing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8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Parts of the Motion During a Backflip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Take Off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r>
                  <a:rPr lang="en-US" dirty="0" smtClean="0"/>
                  <a:t>t during the jump while the foot is in contact with the floor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Flight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r>
                  <a:rPr lang="en-US" dirty="0" smtClean="0"/>
                  <a:t>t in the air (no contact with the floor)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Landing 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r>
                  <a:rPr lang="en-US" dirty="0" smtClean="0"/>
                  <a:t>t when contacting the floor after flight, while stopping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1BF-plain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9800" y="1690688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55399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932920" cy="3264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Research Participant </a:t>
            </a:r>
            <a:endParaRPr lang="en-US" dirty="0"/>
          </a:p>
          <a:p>
            <a:r>
              <a:rPr lang="en-US" dirty="0" smtClean="0"/>
              <a:t>Jon </a:t>
            </a:r>
            <a:r>
              <a:rPr lang="en-US" dirty="0" err="1" smtClean="0"/>
              <a:t>Hatchell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Department </a:t>
            </a:r>
            <a:r>
              <a:rPr lang="en-US" dirty="0"/>
              <a:t>of Physics, High Point University </a:t>
            </a:r>
          </a:p>
          <a:p>
            <a:r>
              <a:rPr lang="en-US" dirty="0"/>
              <a:t>Dr. </a:t>
            </a:r>
            <a:r>
              <a:rPr lang="en-US" dirty="0" smtClean="0"/>
              <a:t>Aaron </a:t>
            </a:r>
            <a:r>
              <a:rPr lang="en-US" dirty="0"/>
              <a:t>Titus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6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Robertson, Gordon, Graham Caldwell, Joseph Hamill, Gary </a:t>
            </a:r>
            <a:r>
              <a:rPr lang="en-US" dirty="0" err="1"/>
              <a:t>Kamen</a:t>
            </a:r>
            <a:r>
              <a:rPr lang="en-US" dirty="0"/>
              <a:t>, and Saunders Whittlesey. Research Methods in Biomechanics . </a:t>
            </a:r>
            <a:r>
              <a:rPr lang="en-US" dirty="0" err="1"/>
              <a:t>N.p</a:t>
            </a:r>
            <a:r>
              <a:rPr lang="en-US" dirty="0"/>
              <a:t>.: Human Kinetics , 2004. Print.</a:t>
            </a:r>
          </a:p>
        </p:txBody>
      </p:sp>
    </p:spTree>
    <p:extLst>
      <p:ext uri="{BB962C8B-B14F-4D97-AF65-F5344CB8AC3E}">
        <p14:creationId xmlns:p14="http://schemas.microsoft.com/office/powerpoint/2010/main" val="1643871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0" y="2453005"/>
            <a:ext cx="2880360" cy="1325563"/>
          </a:xfrm>
        </p:spPr>
        <p:txBody>
          <a:bodyPr/>
          <a:lstStyle/>
          <a:p>
            <a:r>
              <a:rPr lang="en-US" dirty="0" smtClean="0"/>
              <a:t>Questions?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0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Mass Motion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the Momentum Principle and Angular Momentum Principle during 5 distinct </a:t>
            </a:r>
            <a:r>
              <a:rPr lang="en-US" dirty="0"/>
              <a:t>i</a:t>
            </a:r>
            <a:r>
              <a:rPr lang="en-US" dirty="0" smtClean="0"/>
              <a:t>nstances of interest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Initial Equilibrium 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When leaving the floor 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While in the air 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When first landing 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Final Equilibrium </a:t>
            </a:r>
          </a:p>
          <a:p>
            <a:pPr lvl="1">
              <a:buFont typeface="Wingdings" charset="2"/>
              <a:buChar char="§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926549"/>
            <a:ext cx="4172352" cy="1385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11" y="5136624"/>
            <a:ext cx="3247473" cy="117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5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Mass Motion - Equilibrium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27" y="1690688"/>
            <a:ext cx="8664864" cy="487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Mass Motion</a:t>
            </a:r>
            <a:r>
              <a:rPr lang="mr-IN" dirty="0" smtClean="0"/>
              <a:t>–</a:t>
            </a:r>
            <a:r>
              <a:rPr lang="en-US" dirty="0" smtClean="0"/>
              <a:t> Take Off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9" y="1690688"/>
            <a:ext cx="7263765" cy="4791508"/>
          </a:xfrm>
        </p:spPr>
      </p:pic>
    </p:spTree>
    <p:extLst>
      <p:ext uri="{BB962C8B-B14F-4D97-AF65-F5344CB8AC3E}">
        <p14:creationId xmlns:p14="http://schemas.microsoft.com/office/powerpoint/2010/main" val="60434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Mass Motion </a:t>
            </a:r>
            <a:r>
              <a:rPr lang="mr-IN" dirty="0" smtClean="0"/>
              <a:t>–</a:t>
            </a:r>
            <a:r>
              <a:rPr lang="en-US" dirty="0" smtClean="0"/>
              <a:t> Flight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2" y="1690688"/>
            <a:ext cx="4275282" cy="418977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35" y="1999672"/>
            <a:ext cx="3117273" cy="729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435" y="3383972"/>
            <a:ext cx="3726874" cy="64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Mass Motion </a:t>
            </a:r>
            <a:r>
              <a:rPr lang="mr-IN" dirty="0" smtClean="0"/>
              <a:t>–</a:t>
            </a:r>
            <a:r>
              <a:rPr lang="en-US" dirty="0" smtClean="0"/>
              <a:t> Landing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669" y="1690688"/>
            <a:ext cx="6686967" cy="4914921"/>
          </a:xfrm>
        </p:spPr>
      </p:pic>
    </p:spTree>
    <p:extLst>
      <p:ext uri="{BB962C8B-B14F-4D97-AF65-F5344CB8AC3E}">
        <p14:creationId xmlns:p14="http://schemas.microsoft.com/office/powerpoint/2010/main" val="3291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Mass Motion - Equilibrium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27" y="1690688"/>
            <a:ext cx="8664864" cy="487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take step forward or backward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87" y="2492058"/>
            <a:ext cx="6207274" cy="349258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0" y="2017945"/>
            <a:ext cx="5396866" cy="3966697"/>
          </a:xfrm>
        </p:spPr>
      </p:pic>
    </p:spTree>
    <p:extLst>
      <p:ext uri="{BB962C8B-B14F-4D97-AF65-F5344CB8AC3E}">
        <p14:creationId xmlns:p14="http://schemas.microsoft.com/office/powerpoint/2010/main" val="132167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253</Words>
  <Application>Microsoft Macintosh PowerPoint</Application>
  <PresentationFormat>Widescreen</PresentationFormat>
  <Paragraphs>49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Calibri Light</vt:lpstr>
      <vt:lpstr>Cambria Math</vt:lpstr>
      <vt:lpstr>Mangal</vt:lpstr>
      <vt:lpstr>Times New Roman</vt:lpstr>
      <vt:lpstr>Wingdings</vt:lpstr>
      <vt:lpstr>Arial</vt:lpstr>
      <vt:lpstr>Office Theme</vt:lpstr>
      <vt:lpstr>A Physics Model for a Backflip</vt:lpstr>
      <vt:lpstr>3 Parts of the Motion During a Backflip </vt:lpstr>
      <vt:lpstr>Center of Mass Motion </vt:lpstr>
      <vt:lpstr>Center of Mass Motion - Equilibrium</vt:lpstr>
      <vt:lpstr>Center of Mass Motion– Take Off </vt:lpstr>
      <vt:lpstr>Center of Mass Motion – Flight </vt:lpstr>
      <vt:lpstr>Center of Mass Motion – Landing </vt:lpstr>
      <vt:lpstr>Center of Mass Motion - Equilibrium</vt:lpstr>
      <vt:lpstr>Reason take step forward or backward </vt:lpstr>
      <vt:lpstr>Dempster’s Body Segment Paramaters </vt:lpstr>
      <vt:lpstr>Tracker Application of Dempster’s</vt:lpstr>
      <vt:lpstr> of Center of Mass </vt:lpstr>
      <vt:lpstr>of Center of Mass During Take Off </vt:lpstr>
      <vt:lpstr>of Center of Mass During Flight </vt:lpstr>
      <vt:lpstr>of the Center of Mass During Landing </vt:lpstr>
      <vt:lpstr> During Take Off </vt:lpstr>
      <vt:lpstr>During Flight </vt:lpstr>
      <vt:lpstr>During Landing </vt:lpstr>
      <vt:lpstr>What was learned? </vt:lpstr>
      <vt:lpstr>Acknowledgments </vt:lpstr>
      <vt:lpstr>References </vt:lpstr>
      <vt:lpstr>Questions?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Physics Model for a Backflip</dc:title>
  <dc:creator>Berg, Joshua</dc:creator>
  <cp:lastModifiedBy>Berg, Joshua</cp:lastModifiedBy>
  <cp:revision>79</cp:revision>
  <dcterms:created xsi:type="dcterms:W3CDTF">2017-04-29T23:57:18Z</dcterms:created>
  <dcterms:modified xsi:type="dcterms:W3CDTF">2017-04-30T18:48:30Z</dcterms:modified>
</cp:coreProperties>
</file>